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48" r:id="rId2"/>
  </p:sldMasterIdLst>
  <p:notesMasterIdLst>
    <p:notesMasterId r:id="rId32"/>
  </p:notesMasterIdLst>
  <p:sldIdLst>
    <p:sldId id="264" r:id="rId3"/>
    <p:sldId id="311" r:id="rId4"/>
    <p:sldId id="288" r:id="rId5"/>
    <p:sldId id="314" r:id="rId6"/>
    <p:sldId id="316" r:id="rId7"/>
    <p:sldId id="312" r:id="rId8"/>
    <p:sldId id="328" r:id="rId9"/>
    <p:sldId id="318" r:id="rId10"/>
    <p:sldId id="319" r:id="rId11"/>
    <p:sldId id="320" r:id="rId12"/>
    <p:sldId id="321" r:id="rId13"/>
    <p:sldId id="336" r:id="rId14"/>
    <p:sldId id="322" r:id="rId15"/>
    <p:sldId id="323" r:id="rId16"/>
    <p:sldId id="324" r:id="rId17"/>
    <p:sldId id="325" r:id="rId18"/>
    <p:sldId id="326" r:id="rId19"/>
    <p:sldId id="327" r:id="rId20"/>
    <p:sldId id="329" r:id="rId21"/>
    <p:sldId id="330" r:id="rId22"/>
    <p:sldId id="331" r:id="rId23"/>
    <p:sldId id="333" r:id="rId24"/>
    <p:sldId id="332" r:id="rId25"/>
    <p:sldId id="335" r:id="rId26"/>
    <p:sldId id="334" r:id="rId27"/>
    <p:sldId id="339" r:id="rId28"/>
    <p:sldId id="317" r:id="rId29"/>
    <p:sldId id="337" r:id="rId30"/>
    <p:sldId id="338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62" autoAdjust="0"/>
    <p:restoredTop sz="84911" autoAdjust="0"/>
  </p:normalViewPr>
  <p:slideViewPr>
    <p:cSldViewPr snapToGrid="0" snapToObjects="1">
      <p:cViewPr>
        <p:scale>
          <a:sx n="150" d="100"/>
          <a:sy n="150" d="100"/>
        </p:scale>
        <p:origin x="1760" y="2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28/12/2017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</a:t>
            </a:r>
            <a:r>
              <a:rPr lang="it-IT" dirty="0" err="1" smtClean="0"/>
              <a:t>Sometimes</a:t>
            </a:r>
            <a:r>
              <a:rPr lang="it-IT" dirty="0" smtClean="0"/>
              <a:t> </a:t>
            </a:r>
            <a:r>
              <a:rPr lang="it-IT" dirty="0" err="1" smtClean="0"/>
              <a:t>methods</a:t>
            </a:r>
            <a:r>
              <a:rPr lang="it-IT" dirty="0" smtClean="0"/>
              <a:t> </a:t>
            </a:r>
            <a:r>
              <a:rPr lang="it-IT" dirty="0" err="1" smtClean="0"/>
              <a:t>return</a:t>
            </a:r>
            <a:r>
              <a:rPr lang="it-IT" dirty="0" smtClean="0"/>
              <a:t> </a:t>
            </a:r>
            <a:r>
              <a:rPr lang="it-IT" dirty="0" err="1" smtClean="0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59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The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not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evil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The use of IF </a:t>
            </a:r>
            <a:r>
              <a:rPr lang="it-IT" baseline="0" dirty="0" err="1" smtClean="0"/>
              <a:t>without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thinking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different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possible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error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dirty="0" err="1" smtClean="0"/>
              <a:t>Let</a:t>
            </a:r>
            <a:r>
              <a:rPr lang="it-IT" baseline="0" dirty="0" smtClean="0"/>
              <a:t> me show some </a:t>
            </a:r>
            <a:r>
              <a:rPr lang="it-IT" baseline="0" dirty="0" err="1" smtClean="0"/>
              <a:t>examples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present</a:t>
            </a:r>
            <a:r>
              <a:rPr lang="it-IT" baseline="0" dirty="0" smtClean="0"/>
              <a:t> in YNAP code base in </a:t>
            </a:r>
            <a:r>
              <a:rPr lang="it-IT" baseline="0" dirty="0" err="1" smtClean="0"/>
              <a:t>order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understand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reason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wrong</a:t>
            </a:r>
            <a:r>
              <a:rPr lang="it-IT" baseline="0" dirty="0" smtClean="0"/>
              <a:t> use of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6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1365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8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YOOX </a:t>
            </a:r>
            <a:r>
              <a:rPr lang="it-IT" baseline="0" dirty="0" err="1" smtClean="0"/>
              <a:t>Android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WCS </a:t>
            </a:r>
            <a:r>
              <a:rPr lang="it-IT" baseline="0" dirty="0" err="1" smtClean="0"/>
              <a:t>platform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 smtClean="0"/>
              <a:t>Every</a:t>
            </a:r>
            <a:r>
              <a:rPr lang="it-IT" baseline="0" dirty="0" smtClean="0"/>
              <a:t> time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call </a:t>
            </a:r>
            <a:r>
              <a:rPr lang="it-IT" baseline="0" dirty="0" err="1" smtClean="0"/>
              <a:t>getInstance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perform</a:t>
            </a:r>
            <a:r>
              <a:rPr lang="it-IT" baseline="0" dirty="0" smtClean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23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9208" y="6325592"/>
            <a:ext cx="8233830" cy="89111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 userDrawn="1"/>
        </p:nvSpPr>
        <p:spPr>
          <a:xfrm>
            <a:off x="328480" y="5069666"/>
            <a:ext cx="8815520" cy="1458147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250" i="1" spc="300" dirty="0" smtClean="0">
                <a:solidFill>
                  <a:srgbClr val="000000"/>
                </a:solidFill>
                <a:latin typeface="Chronicle Display Light"/>
                <a:cs typeface="Chronicle Display Light"/>
              </a:rPr>
              <a:t>Thank you</a:t>
            </a:r>
            <a:endParaRPr lang="en-US" sz="4250" i="1" spc="300" dirty="0">
              <a:solidFill>
                <a:srgbClr val="000000"/>
              </a:solidFill>
              <a:latin typeface="Chronicle Display Light"/>
              <a:cs typeface="Chronicle Display Light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208" y="6310057"/>
            <a:ext cx="8233830" cy="1247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61532" y="5798740"/>
            <a:ext cx="7442039" cy="383695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GB" sz="800" kern="0" spc="120" dirty="0" smtClean="0">
                <a:latin typeface="Avenir Book"/>
                <a:cs typeface="Avenir Book"/>
              </a:rPr>
              <a:t>THIS DOCUMENT IS PROPRIETARY AND CONFIDENTIAL. NO PART OF THIS DOCUMENT MAY BE DISCLOSED IN </a:t>
            </a:r>
            <a:br>
              <a:rPr lang="en-GB" sz="800" kern="0" spc="120" dirty="0" smtClean="0">
                <a:latin typeface="Avenir Book"/>
                <a:cs typeface="Avenir Book"/>
              </a:rPr>
            </a:br>
            <a:r>
              <a:rPr lang="en-GB" sz="800" kern="0" spc="120" dirty="0" smtClean="0">
                <a:latin typeface="Avenir Book"/>
                <a:cs typeface="Avenir Book"/>
              </a:rPr>
              <a:t>ANY MANNER TO A THIRD PARTY WITHOUT THE PRIOR WRITTEN CONSENT OF YOOX NET-A-PORTER GROUP</a:t>
            </a:r>
            <a:endParaRPr lang="en-GB" sz="800" kern="0" spc="12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665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47690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0393" y="439326"/>
            <a:ext cx="6107804" cy="17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2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98" b="85097"/>
          <a:stretch/>
        </p:blipFill>
        <p:spPr>
          <a:xfrm>
            <a:off x="0" y="0"/>
            <a:ext cx="2267857" cy="943428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 smtClean="0">
                <a:latin typeface="Avenir Black"/>
                <a:cs typeface="Avenir Black"/>
              </a:rPr>
              <a:t>PAGE NUMBER</a:t>
            </a:r>
            <a:endParaRPr lang="en-US" sz="600" kern="0" spc="100" dirty="0">
              <a:latin typeface="Avenir Black"/>
              <a:cs typeface="Avenir Black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5" r:id="rId3"/>
    <p:sldLayoutId id="2147483676" r:id="rId4"/>
    <p:sldLayoutId id="2147483678" r:id="rId5"/>
    <p:sldLayoutId id="2147483679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refactoring.com/catalog/replaceConditionalWithVisitor.html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620" y="4937760"/>
            <a:ext cx="7383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Chronicle Display Light" pitchFamily="50" charset="0"/>
              </a:rPr>
              <a:t>WeShare</a:t>
            </a:r>
            <a:endParaRPr lang="en-US" sz="2400" i="1" dirty="0">
              <a:latin typeface="Chronicle Display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smtClean="0">
                <a:solidFill>
                  <a:schemeClr val="bg1"/>
                </a:solidFill>
              </a:rPr>
              <a:t>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</a:t>
            </a:r>
            <a:r>
              <a:rPr lang="en-US" sz="1800" dirty="0" smtClean="0">
                <a:solidFill>
                  <a:schemeClr val="bg1"/>
                </a:solidFill>
              </a:rPr>
              <a:t>null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1178" y="2840839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he billion-dollar mistake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8512" y="3330302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8512" y="36350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8512" y="400443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Nothing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8512" y="437376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nil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98512" y="4678560"/>
            <a:ext cx="81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nullptr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1178" y="2046579"/>
            <a:ext cx="470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Tony Hoare</a:t>
            </a:r>
            <a:r>
              <a:rPr lang="en-US" dirty="0" smtClean="0">
                <a:solidFill>
                  <a:schemeClr val="bg1"/>
                </a:solidFill>
              </a:rPr>
              <a:t> invented the null reference in 1965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8511" y="5047892"/>
            <a:ext cx="73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undef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8511" y="536657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None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89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  <p:bldP spid="8" grpId="0"/>
      <p:bldP spid="9" grpId="0"/>
      <p:bldP spid="10" grpId="0"/>
      <p:bldP spid="12" grpId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Client must check the return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using callbacks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Success callback</a:t>
            </a:r>
            <a:endParaRPr lang="en-US" dirty="0"/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Empty</a:t>
            </a:r>
          </a:p>
          <a:p>
            <a:pPr algn="ctr"/>
            <a:r>
              <a:rPr lang="en-US" dirty="0" smtClean="0"/>
              <a:t>callback</a:t>
            </a:r>
            <a:endParaRPr lang="en-US" dirty="0"/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callbacks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3440884" y="324128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Maybe</a:t>
            </a:r>
          </a:p>
          <a:p>
            <a:pPr algn="ctr"/>
            <a:r>
              <a:rPr lang="en-US" dirty="0" smtClean="0"/>
              <a:t>Monad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>
                <a:solidFill>
                  <a:schemeClr val="bg1"/>
                </a:solidFill>
              </a:rPr>
              <a:t>functional approach </a:t>
            </a:r>
            <a:r>
              <a:rPr lang="en-US" sz="1800" dirty="0" smtClean="0">
                <a:solidFill>
                  <a:schemeClr val="bg1"/>
                </a:solidFill>
              </a:rPr>
              <a:t>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maybe monad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88" y="505030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ronicle Display Light" pitchFamily="50" charset="0"/>
              </a:rPr>
              <a:t>NO IF</a:t>
            </a:r>
          </a:p>
          <a:p>
            <a:r>
              <a:rPr lang="en-US" sz="3600" i="1" dirty="0" smtClean="0">
                <a:latin typeface="Chronicle Display Light" pitchFamily="50" charset="0"/>
              </a:rPr>
              <a:t>Writing code without IF</a:t>
            </a:r>
            <a:r>
              <a:rPr lang="mr-IN" sz="3600" i="1" dirty="0" smtClean="0">
                <a:latin typeface="Chronicle Display Light" pitchFamily="50" charset="0"/>
              </a:rPr>
              <a:t>…</a:t>
            </a:r>
            <a:r>
              <a:rPr lang="en-GB" sz="3600" i="1" dirty="0" smtClean="0">
                <a:latin typeface="Chronicle Display Light" pitchFamily="50" charset="0"/>
              </a:rPr>
              <a:t> </a:t>
            </a:r>
            <a:r>
              <a:rPr lang="en-US" sz="3600" i="1" dirty="0" err="1" smtClean="0">
                <a:latin typeface="Chronicle Display Light" pitchFamily="50" charset="0"/>
              </a:rPr>
              <a:t>possibile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253921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switch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If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OCP</a:t>
            </a:r>
            <a:r>
              <a:rPr lang="mr-IN" sz="180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99" y="1538833"/>
            <a:ext cx="6405033" cy="4992516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1092200" y="5562599"/>
            <a:ext cx="6790267" cy="1089869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For each action and state we have  string to show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for each key we have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... </a:t>
            </a: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nd the key could be a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at the end 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9" idx="1"/>
          </p:cNvCxnSpPr>
          <p:nvPr/>
        </p:nvCxnSpPr>
        <p:spPr>
          <a:xfrm rot="10800000">
            <a:off x="702736" y="4394203"/>
            <a:ext cx="796389" cy="1351043"/>
          </a:xfrm>
          <a:prstGeom prst="bentConnector2">
            <a:avLst/>
          </a:prstGeom>
          <a:ln w="1079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51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smtClean="0"/>
              <a:t>No IF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</a:t>
            </a:r>
            <a:r>
              <a:rPr lang="en-GB" sz="1600" dirty="0">
                <a:latin typeface="Chronicle Display" pitchFamily="50" charset="0"/>
              </a:rPr>
              <a:t>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</a:t>
            </a:r>
            <a:r>
              <a:rPr lang="en-GB" sz="1600" dirty="0" smtClean="0">
                <a:latin typeface="Chronicle Display" pitchFamily="50" charset="0"/>
                <a:hlinkClick r:id="rId3"/>
              </a:rPr>
              <a:t>www.refactoring.com/catalog/replaceConditionalWithVisitor.html</a:t>
            </a:r>
            <a:r>
              <a:rPr lang="en-GB" sz="1600" dirty="0" smtClean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7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1124177"/>
            <a:ext cx="4373033" cy="2173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852" y="2650067"/>
            <a:ext cx="5152032" cy="2244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63" y="4894133"/>
            <a:ext cx="6470204" cy="1505313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6" idx="0"/>
          </p:cNvCxnSpPr>
          <p:nvPr/>
        </p:nvCxnSpPr>
        <p:spPr>
          <a:xfrm>
            <a:off x="4701646" y="1307155"/>
            <a:ext cx="1387222" cy="1342912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</p:cNvCxnSpPr>
          <p:nvPr/>
        </p:nvCxnSpPr>
        <p:spPr>
          <a:xfrm rot="10800000" flipV="1">
            <a:off x="2405868" y="3772100"/>
            <a:ext cx="1106984" cy="1119960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8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Analyse four code snippet with IF and SWITCH statements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Try to approach using a different point of view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Understand why the new solution is better then the first one</a:t>
            </a: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err="1" smtClean="0">
                <a:latin typeface="Chronicle Display" pitchFamily="50" charset="0"/>
              </a:rPr>
              <a:t>Enums</a:t>
            </a:r>
            <a:endParaRPr lang="en-GB" sz="1600" b="1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Polymorphism</a:t>
            </a: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 smtClean="0">
                <a:solidFill>
                  <a:schemeClr val="bg1"/>
                </a:solidFill>
              </a:rPr>
              <a:t>...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Move into functional world where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Functions are first-class citizen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54547"/>
            <a:ext cx="41021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theme/theme1.xml><?xml version="1.0" encoding="utf-8"?>
<a:theme xmlns:a="http://schemas.openxmlformats.org/drawingml/2006/main" name="Cover &amp; Closing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9987</TotalTime>
  <Words>415</Words>
  <Application>Microsoft Macintosh PowerPoint</Application>
  <PresentationFormat>On-screen Show (4:3)</PresentationFormat>
  <Paragraphs>121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Avenir Black</vt:lpstr>
      <vt:lpstr>Avenir Book</vt:lpstr>
      <vt:lpstr>Calibri</vt:lpstr>
      <vt:lpstr>Chronicle Display</vt:lpstr>
      <vt:lpstr>Chronicle Display Light</vt:lpstr>
      <vt:lpstr>Mangal</vt:lpstr>
      <vt:lpstr>Arial</vt:lpstr>
      <vt:lpstr>Cover &amp; Closing Slides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330</cp:revision>
  <dcterms:created xsi:type="dcterms:W3CDTF">2015-09-22T11:57:21Z</dcterms:created>
  <dcterms:modified xsi:type="dcterms:W3CDTF">2017-12-28T11:22:35Z</dcterms:modified>
</cp:coreProperties>
</file>